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5" r:id="rId30"/>
    <p:sldId id="276" r:id="rId31"/>
  </p:sldIdLst>
  <p:sldSz cx="9144000" cy="5143500" type="screen16x9"/>
  <p:notesSz cx="6858000" cy="9144000"/>
  <p:embeddedFontLst>
    <p:embeddedFont>
      <p:font typeface="Roboto" panose="020B0600000101010101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16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d8ec9f6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d8ec9f6e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9d8ec9f6e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9d8ec9f6e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d8ec9f6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9d8ec9f6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8f67ef93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8f67ef93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f67ef93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f67ef93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0abf1b2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90abf1b2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8fec6e8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8fec6e8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8fec6e8a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8fec6e8a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8fec6e8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8fec6e8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90fffb8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90fffb8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989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589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762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58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0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1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741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420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8ec9f6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8ec9f6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40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9d8ec9f6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9d8ec9f6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f67ef93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f67ef93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d8ec9f6e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d8ec9f6e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9d8ec9f6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9d8ec9f6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8f67ef93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8f67ef93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f67ef93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8f67ef93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d8ec9f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9d8ec9f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9d8ec9f6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9d8ec9f6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d8ec9f6e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9d8ec9f6e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2장. 데이터 구조 및 알고리즘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Encapsulation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encapsulation은 클레스내부에 모든내용이 쌓여 있어야 하고 외부에서는 메서드를 통해서 접근해야 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object은 behavior를 통해서 data에 접근하는 것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그림에 하얀색 속에 어떻게 되어 있는지 모르지만 두 선을 통해서 속에 있는 것을 컨트롤 해야 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속에 있는 data는 집적 건들지 못한다.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data변형은 오르지 내가 한는 것이다.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구현에 대한 책임을 지우는 것이다.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visibility 옵션으로 privata, protected, public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private 온니 i can see, public mani can see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파이선은 visibility option을 제공하지는 않는다.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하지만 __var1 이런식으로 다른사람이 안썼으면 좋게다라는 메세지를 보낼수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구현한 사람들끼리 약속이다.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외부에서 볼수 있지만 보는것은 현명하지 않다.</a:t>
            </a:r>
            <a:endParaRPr sz="10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1756938"/>
            <a:ext cx="4583697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Inheritance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inheritance는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내 특성(attibute)을 자손(descendant)에게 물려주는 것이다.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내 자손은 새로운 특성을 가질수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내 자손은 물려받은 값을 mask하고 자기 자신의 특성으로 바꿀수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위의 두 가지 경우가 아니면 부모의 특성을 그대로 사용한다.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두개의 역할이 생겨나게 되는데 아버지나 조상역할을 하는 superclass역할을 하는것이다.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상위에는 새로운것이 없고 하위로 갈수록 새로운게 많아 지기 때문에 superclass는 generalize이고 하위로 갈수로 specialize가 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자바는 하나의 class에서는 하나의 class에서만 상속이 되지만 파이썬은 여러 class에서 상속 받을 수 있다.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person의 로그인 기능은 하위의  customer, employee에 표시는 안되어 있지만 로그닝 펑션이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그 외에는 새로 생긴 특성이다.</a:t>
            </a:r>
            <a:endParaRPr sz="10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00" y="1846325"/>
            <a:ext cx="4631350" cy="288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Inheritancs in Python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object는 파이썬의 가장 상위에 있는 것이다.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 = Child() 하게 되면 부모의 컨스트럭션은 자동적으로 실행하게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me.doFatherThing()은 자식에 없지만 부모의 특성을 물려받아서 파덜스 액션이 실행이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me.doMotherThing()은 자식에 없지만 부모의 특성을 물려받아서 마덜스 액션이 실행이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doRunning()을 하게 되면 파더에도 있고 자식에도 있지만 자식의 특성을 실행하게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me.StrName Moon을 출력하고 me.strHometown은 jeju를 출력한다.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self는 자기 자신의 인스턴스를 말한다.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Father이 상위 클레스이고 Mother과 Child가 하위클레스인가?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me = Child()에서 정의하는것 뿐인데 자동으로 출력이 왜 되는지?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0" y="1702725"/>
            <a:ext cx="2188272" cy="33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184" y="1758050"/>
            <a:ext cx="2076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375" y="3407050"/>
            <a:ext cx="2109482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Polymorphism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5158300" y="1919075"/>
            <a:ext cx="3535800" cy="30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poly = many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morph = shape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-&gt; 다양한 모양이다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Different behaviors with similar signature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다른 행동이 일어난다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signiture = Method name + Parameter list</a:t>
            </a:r>
            <a:endParaRPr sz="10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5" y="1725425"/>
            <a:ext cx="279604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Polymorphism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5" y="1740250"/>
            <a:ext cx="460057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950" y="1777250"/>
            <a:ext cx="29718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950" y="3177425"/>
            <a:ext cx="3463594" cy="17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Polymorphism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0" y="1829050"/>
            <a:ext cx="46577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125" y="1829050"/>
            <a:ext cx="27146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575100" y="4471350"/>
            <a:ext cx="73383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checkIn에 days의 값이 들어오지 않아도 자동적으로 days=1로 저장되어 있다.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Abstract Class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class인데 abstract method가 있는 class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method가 signiture만 정의 되어 있는 것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여러명이 작업을 할 때 유용함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object에 몇 가지 숨겨진 method가 있음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__init__ construct - 어떤 인스트럭스를 만들때마다 기존적인이니셜라이즈를 셋팅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__del__ destructure - __init__과 같은 역할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__eq__ 값을 비교할 때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__cmp__ 값이 어느쪽이 큰지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__add__ 덧샘을 할 때 적용</a:t>
            </a:r>
            <a:endParaRPr sz="10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75" y="1811163"/>
            <a:ext cx="2945657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Abstract Class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0" y="1718050"/>
            <a:ext cx="238575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353" y="1843850"/>
            <a:ext cx="56197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9353" y="3267125"/>
            <a:ext cx="56769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Abstract Class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5025"/>
            <a:ext cx="4140787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987" y="1821650"/>
            <a:ext cx="31527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More about UML Notations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" y="1756938"/>
            <a:ext cx="2536203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 dirty="0"/>
              <a:t>usecase 다이어그램의 특성은 사람이 있다는 것이다.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 dirty="0"/>
              <a:t>state 다이어그램은 메소드 속에 있는것이 점점 어떻게 개발되는지 순서도와 비슷한다.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 dirty="0"/>
              <a:t>deplovment 다이어그램은 패키징을 어떻게하고 어떤 서버를 내릴것인지를 결정하는 것이다.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 dirty="0"/>
              <a:t>앞으로 class 다이어그램에 대해서 더 배울것이고 이거 외에서 다양한 설계 문서가 존재하다는 것을 알고 있어야한다.</a:t>
            </a:r>
            <a:endParaRPr lang="en-US" altLang="ko"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endParaRPr lang="en-US" altLang="ko-KR" sz="1000" dirty="0"/>
          </a:p>
          <a:p>
            <a:pPr lvl="0" indent="-292100">
              <a:buSzPts val="1000"/>
              <a:buChar char="-"/>
            </a:pPr>
            <a:r>
              <a:rPr lang="en-US" sz="1000" dirty="0"/>
              <a:t> UML Diagram </a:t>
            </a:r>
            <a:r>
              <a:rPr lang="ko-KR" altLang="en-US" sz="1000" dirty="0"/>
              <a:t>종류 링크 </a:t>
            </a:r>
            <a:r>
              <a:rPr lang="en-US" altLang="ko-KR" sz="1000" dirty="0"/>
              <a:t>: </a:t>
            </a:r>
            <a:r>
              <a:rPr lang="en-US" sz="1000" dirty="0"/>
              <a:t>https://hersheysman.tistory.com/204</a:t>
            </a: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850" y="1756951"/>
            <a:ext cx="2536200" cy="324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3848375" y="954700"/>
            <a:ext cx="30045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Roboto"/>
                <a:ea typeface="Roboto"/>
                <a:cs typeface="Roboto"/>
                <a:sym typeface="Roboto"/>
              </a:rPr>
              <a:t>목차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937175" y="17835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(Use case)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C9511-02BF-4700-9755-8FE45F2FB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65"/>
          <a:stretch/>
        </p:blipFill>
        <p:spPr>
          <a:xfrm>
            <a:off x="4765441" y="2571750"/>
            <a:ext cx="4293541" cy="1570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E25F73-E3AD-4E01-AE08-788A00F5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05"/>
          <a:stretch/>
        </p:blipFill>
        <p:spPr>
          <a:xfrm>
            <a:off x="299674" y="1816100"/>
            <a:ext cx="4121315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(Class)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5B5AD7-4931-4511-B50B-357E3C9C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0" y="1701800"/>
            <a:ext cx="4783613" cy="334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052910-7A3A-4AF4-A89E-3701B8F8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06" y="2813782"/>
            <a:ext cx="3800894" cy="11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(Sequence)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66539B-B582-4370-8D54-168BD4E3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" y="1752987"/>
            <a:ext cx="7986349" cy="33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</a:t>
            </a:r>
            <a:r>
              <a:rPr lang="en-US" altLang="ko" dirty="0" err="1"/>
              <a:t>Collboration</a:t>
            </a:r>
            <a:r>
              <a:rPr lang="en-US" altLang="ko" dirty="0"/>
              <a:t>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137556-7B6A-4DEE-A296-5D36CFD4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" y="1844089"/>
            <a:ext cx="7412633" cy="31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(State Chart)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041EF0-12F7-4DC8-9403-5926D14BB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8" y="1916794"/>
            <a:ext cx="6042622" cy="29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7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(Activity)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3FA63A-7A75-41C7-989C-E21CF877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0" y="2041991"/>
            <a:ext cx="5138000" cy="29843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A74B13-8429-4056-9B85-59205356D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950" y="2764691"/>
            <a:ext cx="3037050" cy="7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(Component)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B04B33-6554-40A3-A0F4-69662DD1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3" y="1915217"/>
            <a:ext cx="5698138" cy="28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36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(Deployment)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B22E71-68AD-4DA8-A740-A6378167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" y="1770204"/>
            <a:ext cx="6652233" cy="32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More about UML Notations</a:t>
            </a:r>
            <a:r>
              <a:rPr lang="en-US" altLang="ko" dirty="0"/>
              <a:t>(Object)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8C19AA-C701-41E1-AB7B-C903E62E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" y="1758559"/>
            <a:ext cx="7331680" cy="30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2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UML notation: Class and Instance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7425"/>
            <a:ext cx="4783750" cy="2840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customer Class는 abstract class의 메소드를 override(=inheritance)해서 사용할 것이다.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비저빌러티 옵션은 인캡슐라이선을 하는데 도움이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메소드라는것은 오버라이드 오버로드가 가능하다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 login이 메소드 시그너처라고 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메소드 시그너처가 동일한 경우 메서드 오버라이드가 가능한다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same 시니너처는 슈퍼 클래스와 자식 클래스 서브 클래스 사이에 same 시그너처가 돼서 자식 클래스의 메소드가 대표하게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시그너처가 동일한게 아니고 similar 할 경우 이름은 동일한데 파라미터가 다를경우 메소드 오버로드가 된다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메소드 오버로드는 다양한 파라미터를 가질 수 있는 여러 메소드가  있다. 하지만 그 메소드가 이른은 다 동일하다.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파이썬에서는 디폴드값을 넣어줌으로 인해 구현할 수 있습니다.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Object-oriented paradigm and Software design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object-oriented paradigm(OOP), basic of software design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목표는 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설계의 기본 컨셉을 배우는 것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설계도를 그리는 방법, 읽는 방법에 대해서 배우는 것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사람들이 흔히 쓰는 패턴이 있는데 이것은 참고 자료로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2725"/>
            <a:ext cx="4936150" cy="34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Structure of Classes in Class Diagram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5025"/>
            <a:ext cx="4873954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큰 프로그램은 여러 클레스를 묶어서 사용함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여기서는 8개의 클레스가 있고 어떻게 관계를 가지고 있는지 보자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association하는 것을 활용해 왼쪽과 오른쪽이 어떻게 관계를 가지고 있는지 읽어볼 수 있어야 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generalization은  inherite 할때 나왔는데 credit은 payment의 서브클레스이고 credit은 payment을 inherite하고 있다.  Cash와 Check도 마찬가지고 payment를 상속받고 있다. 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다시말하면 값을 내는데 3가지의 다른 방법이 있고 공통적인 내용은 얼마를 했냐라는 것인데  공통적인 속성 amount는 payment에서 받아 오겠지만 각각 서브클레스는 각자의 속성들다 있다.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화살표에 따라 generalization, association, aggregation으로 볼수있고 이것에 따라 서로가 위에따라 관계를 가지고 있다라고 볼수있다.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Design and Programming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t="13412"/>
          <a:stretch/>
        </p:blipFill>
        <p:spPr>
          <a:xfrm>
            <a:off x="94725" y="1817275"/>
            <a:ext cx="4675249" cy="2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유사한 역할을 하는 로비1, 로비2는 비슷한 역할, 비슷한 디자인을 해야하고 하지만 둘은 실질적으로 다르다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그러면 로비1과 로비2는 완전 다르게 봐야하는가? 아니다. 설계를하기전 둘의 역할과 디자인은 비슷하지만 색상, 구체적인 기능은 다르다고 명시할 수 있다.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Good Software Design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0" y="1687675"/>
            <a:ext cx="4996500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고객의 목적에 맞는 소프트웨어 디자인이어야한다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설계된 소프트웨어는 에러가 나지 않고 실행 되어야 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과중한 입력이나 생각치 못했던 입력이 있을 경우에도 에러가 없이 실행 되어야 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시간이 지나고 미래에 업데이트나 수정이 용이해야한다.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설계된 디잔인에 대한 좋은 지원이 있어야 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고객이 다른 목적으로 사용하고 싶을때 용이하게 사용할 수 있어야 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사용자가 실행 했을 때 빨라야하고 사이즈가 작아야 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개발자 입장에서는 소프트웨어 설계가 복잡하면 구현하는데 시간이 많이 들고 비용도 많이 드니 복잡하게 하면 안된다.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Object-Oriented design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0" y="1875163"/>
            <a:ext cx="4768049" cy="309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object-oriented design은 real world concepts을 abstract를 통해서 software design entities 전환하는 것이다.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현실에 존재하는 개념을 어떻게 프로그래밍을 할까?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먼저 고객의 경우 개념의 이름을 customer를 부여한다.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다음 이 개념이 특성을 가지고 있어야 하는 개념 특성을 부여한다.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마지막으로 고객이 할 수 있는 행동을 부여한다.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고객의 이름, 고객의 특성, 고객의 행동은 사람이 주체라 가능하다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또한 거래도 추상적으로 세가지로 나누어 이름과 특성, 행동을 부여할 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추상화는 목적에 맞게 간략화 하는 것이다.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are Class and Instance?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699325" cy="28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고객은 여러명인데  어떻게 하나의 entities로 표현할 수 있을까?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사실 entities가 아니라 여러개의 instance를 통해서 여러고객을 프로그래밍을 할 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class는 설계된 것이고 어떻게 컨셉화하는 것이고 어떻게 추상화하는것이다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instance 설계된  메소드를 활용하는 것이다. 동일하게 설계된 여러개의 instance를 설정할 수 있다.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Software Design as House Floorplan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5" y="1804025"/>
            <a:ext cx="4881124" cy="30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소프트웨어 설계는 평면도를 그리는것과 같은데 평면도를 그리는데에는 표준이라는게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소프트웨어 설계도 표준이라는게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소프트웨어 설계는 향후 다른 사람들과 협력도 해야하고 일도 같이 해야 하기 때문에 표준을 지키는것은 중요하다.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UML은 소프트웨어 설계 표준이다.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UML notation: Class and Instance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2045287"/>
            <a:ext cx="4521801" cy="27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4936150" y="1702725"/>
            <a:ext cx="4207800" cy="3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설계도가 다양한 설계가 있듯이 소프트웨어도 다양한 설계도 위엔 다양한 설계가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그중에서 가장 많이 사용하는 설계는 class를 설계하는 것이다.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그 중에 abstract class, class, Named instance, unnamed instance가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instance name은 park이라는 네입에 class name을 붙힌다.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instance의 네임이 없으면 :: 두개를 붙혀주면 된다.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attribute, property, member variables 같은말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methods는 member function이라고도 부른다.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visibility opions는 퍼블릭은 다 볼수 있고 protected는 class간에 관계되어 있는 것만 볼 수 있고 private은 이 class에서만 볼수 있게 옵션으로 설정할 수 있다.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수업에서는 public으로 많이 사용할테지만 현실에는 private으로 많이 사용한다.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name은 변수의 이름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밑에 name은 method의 name - 리턴을 정의해야한다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1275</Words>
  <Application>Microsoft Office PowerPoint</Application>
  <PresentationFormat>화면 슬라이드 쇼(16:9)</PresentationFormat>
  <Paragraphs>140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Roboto</vt:lpstr>
      <vt:lpstr>Arial</vt:lpstr>
      <vt:lpstr>Material</vt:lpstr>
      <vt:lpstr>2장. 데이터 구조 및 알고리즘</vt:lpstr>
      <vt:lpstr>PowerPoint 프레젠테이션</vt:lpstr>
      <vt:lpstr>Object-oriented paradigm and Software design</vt:lpstr>
      <vt:lpstr>Design and Programming</vt:lpstr>
      <vt:lpstr>Good Software Design</vt:lpstr>
      <vt:lpstr>Object-Oriented design</vt:lpstr>
      <vt:lpstr>What are Class and Instance?</vt:lpstr>
      <vt:lpstr>Software Design as House Floorplan</vt:lpstr>
      <vt:lpstr>UML notation: Class and Instance</vt:lpstr>
      <vt:lpstr>Encapsulation</vt:lpstr>
      <vt:lpstr>Inheritance</vt:lpstr>
      <vt:lpstr>Inheritancs in Python</vt:lpstr>
      <vt:lpstr>Polymorphism</vt:lpstr>
      <vt:lpstr>Polymorphism</vt:lpstr>
      <vt:lpstr>Polymorphism</vt:lpstr>
      <vt:lpstr>Abstract Class</vt:lpstr>
      <vt:lpstr>Abstract Class</vt:lpstr>
      <vt:lpstr>Abstract Class</vt:lpstr>
      <vt:lpstr>More about UML Notations</vt:lpstr>
      <vt:lpstr>More about UML Notations(Use case)</vt:lpstr>
      <vt:lpstr>More about UML Notations(Class)</vt:lpstr>
      <vt:lpstr>More about UML Notations(Sequence)</vt:lpstr>
      <vt:lpstr>More about UML Notations(Collboration)</vt:lpstr>
      <vt:lpstr>More about UML Notations(State Chart)</vt:lpstr>
      <vt:lpstr>More about UML Notations(Activity)</vt:lpstr>
      <vt:lpstr>More about UML Notations(Component)</vt:lpstr>
      <vt:lpstr>More about UML Notations(Deployment)</vt:lpstr>
      <vt:lpstr>More about UML Notations(Object)</vt:lpstr>
      <vt:lpstr>UML notation: Class and Instance</vt:lpstr>
      <vt:lpstr>Structure of Classes in Class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2장. 데이터 구조 및 알고리즘</dc:title>
  <cp:lastModifiedBy>hclee</cp:lastModifiedBy>
  <cp:revision>2</cp:revision>
  <dcterms:modified xsi:type="dcterms:W3CDTF">2020-06-19T00:05:58Z</dcterms:modified>
</cp:coreProperties>
</file>